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Montserrat Ultra-Bold" charset="1" panose="00000900000000000000"/>
      <p:regular r:id="rId13"/>
    </p:embeddedFont>
    <p:embeddedFont>
      <p:font typeface="Montserrat Classic" charset="1" panose="00000500000000000000"/>
      <p:regular r:id="rId14"/>
    </p:embeddedFont>
    <p:embeddedFont>
      <p:font typeface="Montserrat Heavy" charset="1" panose="00000A00000000000000"/>
      <p:regular r:id="rId15"/>
    </p:embeddedFont>
    <p:embeddedFont>
      <p:font typeface="Montserrat Classic Bold" charset="1" panose="000008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790" y="0"/>
            <a:ext cx="212090" cy="5143500"/>
            <a:chOff x="0" y="0"/>
            <a:chExt cx="55859" cy="13546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5859" cy="1354667"/>
            </a:xfrm>
            <a:custGeom>
              <a:avLst/>
              <a:gdLst/>
              <a:ahLst/>
              <a:cxnLst/>
              <a:rect r="r" b="b" t="t" l="l"/>
              <a:pathLst>
                <a:path h="1354667" w="55859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DCB43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019674" y="6019056"/>
            <a:ext cx="3906547" cy="3906547"/>
          </a:xfrm>
          <a:custGeom>
            <a:avLst/>
            <a:gdLst/>
            <a:ahLst/>
            <a:cxnLst/>
            <a:rect r="r" b="b" t="t" l="l"/>
            <a:pathLst>
              <a:path h="3906547" w="3906547">
                <a:moveTo>
                  <a:pt x="0" y="0"/>
                </a:moveTo>
                <a:lnTo>
                  <a:pt x="3906547" y="0"/>
                </a:lnTo>
                <a:lnTo>
                  <a:pt x="3906547" y="3906547"/>
                </a:lnTo>
                <a:lnTo>
                  <a:pt x="0" y="39065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829775" y="4088040"/>
            <a:ext cx="10160783" cy="2693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b="true" sz="9600">
                <a:solidFill>
                  <a:srgbClr val="135599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REPLACEMENT</a:t>
            </a:r>
            <a:r>
              <a:rPr lang="en-US" b="true" sz="9600">
                <a:solidFill>
                  <a:srgbClr val="1211C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829775" y="5238750"/>
            <a:ext cx="9288593" cy="1360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b="true" sz="9600">
                <a:solidFill>
                  <a:srgbClr val="DCB43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CARD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726169" y="5630545"/>
            <a:ext cx="397463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ohamvets.org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829775" y="7008131"/>
            <a:ext cx="9288593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spc="963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AMVETS DEPARTMENT OF OHIO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574847"/>
            <a:ext cx="1856645" cy="68071"/>
            <a:chOff x="0" y="0"/>
            <a:chExt cx="488993" cy="179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993" cy="17928"/>
            </a:xfrm>
            <a:custGeom>
              <a:avLst/>
              <a:gdLst/>
              <a:ahLst/>
              <a:cxnLst/>
              <a:rect r="r" b="b" t="t" l="l"/>
              <a:pathLst>
                <a:path h="17928" w="488993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DCB43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758916" y="3025867"/>
            <a:ext cx="7323223" cy="4005011"/>
          </a:xfrm>
          <a:custGeom>
            <a:avLst/>
            <a:gdLst/>
            <a:ahLst/>
            <a:cxnLst/>
            <a:rect r="r" b="b" t="t" l="l"/>
            <a:pathLst>
              <a:path h="4005011" w="7323223">
                <a:moveTo>
                  <a:pt x="0" y="0"/>
                </a:moveTo>
                <a:lnTo>
                  <a:pt x="7323223" y="0"/>
                </a:lnTo>
                <a:lnTo>
                  <a:pt x="7323223" y="4005011"/>
                </a:lnTo>
                <a:lnTo>
                  <a:pt x="0" y="4005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54357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743660"/>
            <a:ext cx="6448950" cy="52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true">
                <a:solidFill>
                  <a:srgbClr val="135599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Membership Login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712248"/>
            <a:ext cx="8940800" cy="2082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Member MUST have an email in the system for this to work</a:t>
            </a: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MEMBERSHIP LOG IN is first step – use email address and member number of the member the card is for</a:t>
            </a:r>
          </a:p>
          <a:p>
            <a:pPr algn="l">
              <a:lnSpc>
                <a:spcPts val="335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81075"/>
            <a:ext cx="3489971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10101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AMVETS Dept. of Ohio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574847"/>
            <a:ext cx="1856645" cy="68071"/>
            <a:chOff x="0" y="0"/>
            <a:chExt cx="488993" cy="179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993" cy="17928"/>
            </a:xfrm>
            <a:custGeom>
              <a:avLst/>
              <a:gdLst/>
              <a:ahLst/>
              <a:cxnLst/>
              <a:rect r="r" b="b" t="t" l="l"/>
              <a:pathLst>
                <a:path h="17928" w="488993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DCB43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629367" y="1677437"/>
            <a:ext cx="8741500" cy="6785589"/>
          </a:xfrm>
          <a:custGeom>
            <a:avLst/>
            <a:gdLst/>
            <a:ahLst/>
            <a:cxnLst/>
            <a:rect r="r" b="b" t="t" l="l"/>
            <a:pathLst>
              <a:path h="6785589" w="8741500">
                <a:moveTo>
                  <a:pt x="0" y="0"/>
                </a:moveTo>
                <a:lnTo>
                  <a:pt x="8741500" y="0"/>
                </a:lnTo>
                <a:lnTo>
                  <a:pt x="8741500" y="6785589"/>
                </a:lnTo>
                <a:lnTo>
                  <a:pt x="0" y="67855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283160" y="3128876"/>
            <a:ext cx="2539525" cy="743388"/>
          </a:xfrm>
          <a:custGeom>
            <a:avLst/>
            <a:gdLst/>
            <a:ahLst/>
            <a:cxnLst/>
            <a:rect r="r" b="b" t="t" l="l"/>
            <a:pathLst>
              <a:path h="743388" w="2539525">
                <a:moveTo>
                  <a:pt x="0" y="0"/>
                </a:moveTo>
                <a:lnTo>
                  <a:pt x="2539525" y="0"/>
                </a:lnTo>
                <a:lnTo>
                  <a:pt x="2539525" y="743388"/>
                </a:lnTo>
                <a:lnTo>
                  <a:pt x="0" y="7433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3743660"/>
            <a:ext cx="6448950" cy="52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true">
                <a:solidFill>
                  <a:srgbClr val="135599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Step 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4712248"/>
            <a:ext cx="8940800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Click on MY SHOPPING CART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981075"/>
            <a:ext cx="3489971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10101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AMVETS Dept. of Ohio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574847"/>
            <a:ext cx="1856645" cy="68071"/>
            <a:chOff x="0" y="0"/>
            <a:chExt cx="488993" cy="179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993" cy="17928"/>
            </a:xfrm>
            <a:custGeom>
              <a:avLst/>
              <a:gdLst/>
              <a:ahLst/>
              <a:cxnLst/>
              <a:rect r="r" b="b" t="t" l="l"/>
              <a:pathLst>
                <a:path h="17928" w="488993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DCB43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683529" y="2579805"/>
            <a:ext cx="11301259" cy="4718276"/>
          </a:xfrm>
          <a:custGeom>
            <a:avLst/>
            <a:gdLst/>
            <a:ahLst/>
            <a:cxnLst/>
            <a:rect r="r" b="b" t="t" l="l"/>
            <a:pathLst>
              <a:path h="4718276" w="11301259">
                <a:moveTo>
                  <a:pt x="0" y="0"/>
                </a:moveTo>
                <a:lnTo>
                  <a:pt x="11301259" y="0"/>
                </a:lnTo>
                <a:lnTo>
                  <a:pt x="11301259" y="4718276"/>
                </a:lnTo>
                <a:lnTo>
                  <a:pt x="0" y="4718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743660"/>
            <a:ext cx="6448950" cy="52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true">
                <a:solidFill>
                  <a:srgbClr val="135599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Step 2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712248"/>
            <a:ext cx="5309147" cy="5015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NEW CARD STEP 2 – click PRINT MEMBERSHIP CARD print the card for $0</a:t>
            </a: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Click ADD TO CART for Plastic Annual or Life Replacement card for $5</a:t>
            </a: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Click ADD TO CART for Life Membership Gold Card for $25</a:t>
            </a: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81075"/>
            <a:ext cx="3489971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10101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AMVETS Dept. of Ohio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8087484" y="3955877"/>
            <a:ext cx="2539525" cy="743388"/>
          </a:xfrm>
          <a:custGeom>
            <a:avLst/>
            <a:gdLst/>
            <a:ahLst/>
            <a:cxnLst/>
            <a:rect r="r" b="b" t="t" l="l"/>
            <a:pathLst>
              <a:path h="743388" w="2539525">
                <a:moveTo>
                  <a:pt x="0" y="0"/>
                </a:moveTo>
                <a:lnTo>
                  <a:pt x="2539525" y="0"/>
                </a:lnTo>
                <a:lnTo>
                  <a:pt x="2539525" y="743389"/>
                </a:lnTo>
                <a:lnTo>
                  <a:pt x="0" y="7433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574847"/>
            <a:ext cx="1856645" cy="68071"/>
            <a:chOff x="0" y="0"/>
            <a:chExt cx="488993" cy="179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993" cy="17928"/>
            </a:xfrm>
            <a:custGeom>
              <a:avLst/>
              <a:gdLst/>
              <a:ahLst/>
              <a:cxnLst/>
              <a:rect r="r" b="b" t="t" l="l"/>
              <a:pathLst>
                <a:path h="17928" w="488993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DCB43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582629" y="2062371"/>
            <a:ext cx="11301259" cy="6286325"/>
          </a:xfrm>
          <a:custGeom>
            <a:avLst/>
            <a:gdLst/>
            <a:ahLst/>
            <a:cxnLst/>
            <a:rect r="r" b="b" t="t" l="l"/>
            <a:pathLst>
              <a:path h="6286325" w="11301259">
                <a:moveTo>
                  <a:pt x="0" y="0"/>
                </a:moveTo>
                <a:lnTo>
                  <a:pt x="11301259" y="0"/>
                </a:lnTo>
                <a:lnTo>
                  <a:pt x="11301259" y="6286325"/>
                </a:lnTo>
                <a:lnTo>
                  <a:pt x="0" y="6286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743660"/>
            <a:ext cx="6448950" cy="52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true">
                <a:solidFill>
                  <a:srgbClr val="135599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Step 3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712248"/>
            <a:ext cx="5309147" cy="1243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Make sure address and amount are correct then click ADD TO CART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81075"/>
            <a:ext cx="3489971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10101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AMVETS Dept. of Ohio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196501" y="7169203"/>
            <a:ext cx="2539525" cy="743388"/>
          </a:xfrm>
          <a:custGeom>
            <a:avLst/>
            <a:gdLst/>
            <a:ahLst/>
            <a:cxnLst/>
            <a:rect r="r" b="b" t="t" l="l"/>
            <a:pathLst>
              <a:path h="743388" w="2539525">
                <a:moveTo>
                  <a:pt x="0" y="0"/>
                </a:moveTo>
                <a:lnTo>
                  <a:pt x="2539525" y="0"/>
                </a:lnTo>
                <a:lnTo>
                  <a:pt x="2539525" y="743388"/>
                </a:lnTo>
                <a:lnTo>
                  <a:pt x="0" y="7433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574847"/>
            <a:ext cx="1856645" cy="68071"/>
            <a:chOff x="0" y="0"/>
            <a:chExt cx="488993" cy="179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993" cy="17928"/>
            </a:xfrm>
            <a:custGeom>
              <a:avLst/>
              <a:gdLst/>
              <a:ahLst/>
              <a:cxnLst/>
              <a:rect r="r" b="b" t="t" l="l"/>
              <a:pathLst>
                <a:path h="17928" w="488993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DCB43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3743660"/>
            <a:ext cx="6448950" cy="52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true">
                <a:solidFill>
                  <a:srgbClr val="135599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Step 4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712248"/>
            <a:ext cx="5309147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click CHECK OUT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981075"/>
            <a:ext cx="3489971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10101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AMVETS Dept. of Ohio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574847"/>
            <a:ext cx="1856645" cy="68071"/>
            <a:chOff x="0" y="0"/>
            <a:chExt cx="488993" cy="179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993" cy="17928"/>
            </a:xfrm>
            <a:custGeom>
              <a:avLst/>
              <a:gdLst/>
              <a:ahLst/>
              <a:cxnLst/>
              <a:rect r="r" b="b" t="t" l="l"/>
              <a:pathLst>
                <a:path h="17928" w="488993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DCB43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087339" y="1444771"/>
            <a:ext cx="9360699" cy="7628970"/>
          </a:xfrm>
          <a:custGeom>
            <a:avLst/>
            <a:gdLst/>
            <a:ahLst/>
            <a:cxnLst/>
            <a:rect r="r" b="b" t="t" l="l"/>
            <a:pathLst>
              <a:path h="7628970" w="9360699">
                <a:moveTo>
                  <a:pt x="0" y="0"/>
                </a:moveTo>
                <a:lnTo>
                  <a:pt x="9360699" y="0"/>
                </a:lnTo>
                <a:lnTo>
                  <a:pt x="9360699" y="7628969"/>
                </a:lnTo>
                <a:lnTo>
                  <a:pt x="0" y="7628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743660"/>
            <a:ext cx="6448950" cy="52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true">
                <a:solidFill>
                  <a:srgbClr val="135599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Step 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712248"/>
            <a:ext cx="5309147" cy="2082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Click PAYMENT METHOD, fill out credit card information and click CONTINUE</a:t>
            </a: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81075"/>
            <a:ext cx="3489971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10101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AMVETS Dept. of Ohio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965853" y="8403850"/>
            <a:ext cx="2539525" cy="743388"/>
          </a:xfrm>
          <a:custGeom>
            <a:avLst/>
            <a:gdLst/>
            <a:ahLst/>
            <a:cxnLst/>
            <a:rect r="r" b="b" t="t" l="l"/>
            <a:pathLst>
              <a:path h="743388" w="2539525">
                <a:moveTo>
                  <a:pt x="0" y="0"/>
                </a:moveTo>
                <a:lnTo>
                  <a:pt x="2539524" y="0"/>
                </a:lnTo>
                <a:lnTo>
                  <a:pt x="2539524" y="743388"/>
                </a:lnTo>
                <a:lnTo>
                  <a:pt x="0" y="7433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DAGT2vbO1PE</dc:identifier>
  <dcterms:modified xsi:type="dcterms:W3CDTF">2011-08-01T06:04:30Z</dcterms:modified>
  <cp:revision>1</cp:revision>
  <dc:title>replacement</dc:title>
</cp:coreProperties>
</file>