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Helios" panose="020B0504020202020204" pitchFamily="34" charset="0"/>
      <p:regular r:id="rId9"/>
    </p:embeddedFont>
    <p:embeddedFont>
      <p:font typeface="TT Hoves Bold" panose="02000003020000060003" pitchFamily="2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7708610" y="-412494"/>
            <a:ext cx="18562305" cy="8555165"/>
            <a:chOff x="0" y="0"/>
            <a:chExt cx="40640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539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144000" y="2051466"/>
            <a:ext cx="12503082" cy="10287000"/>
            <a:chOff x="0" y="0"/>
            <a:chExt cx="6184570" cy="50883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blipFill>
              <a:blip r:embed="rId2"/>
              <a:stretch>
                <a:fillRect l="-11861" r="-1186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006848" y="6804594"/>
            <a:ext cx="7555842" cy="3482406"/>
            <a:chOff x="0" y="0"/>
            <a:chExt cx="40640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31675" y="677258"/>
            <a:ext cx="1099930" cy="1099930"/>
          </a:xfrm>
          <a:custGeom>
            <a:avLst/>
            <a:gdLst/>
            <a:ahLst/>
            <a:cxnLst/>
            <a:rect l="l" t="t" r="r" b="b"/>
            <a:pathLst>
              <a:path w="1099930" h="1099930">
                <a:moveTo>
                  <a:pt x="0" y="0"/>
                </a:moveTo>
                <a:lnTo>
                  <a:pt x="1099931" y="0"/>
                </a:lnTo>
                <a:lnTo>
                  <a:pt x="1099931" y="1099930"/>
                </a:lnTo>
                <a:lnTo>
                  <a:pt x="0" y="1099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31288" y="790993"/>
            <a:ext cx="3862833" cy="82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1"/>
              </a:lnSpc>
              <a:spcBef>
                <a:spcPct val="0"/>
              </a:spcBef>
            </a:pPr>
            <a:r>
              <a:rPr lang="en-US" sz="2401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AMVETS DEPARTMENT OF OHIO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29750" y="915293"/>
            <a:ext cx="5577175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Updated August, 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3054191"/>
            <a:ext cx="8900431" cy="346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99"/>
              </a:lnSpc>
            </a:pPr>
            <a:r>
              <a:rPr lang="en-US" sz="11499">
                <a:solidFill>
                  <a:srgbClr val="2A2E3A"/>
                </a:solidFill>
                <a:latin typeface="TT Hoves Bold"/>
                <a:ea typeface="TT Hoves Bold"/>
                <a:cs typeface="TT Hoves Bold"/>
                <a:sym typeface="TT Hoves Bold"/>
              </a:rPr>
              <a:t>Membership 101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53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995620" y="5295529"/>
            <a:ext cx="12729807" cy="4510199"/>
          </a:xfrm>
          <a:custGeom>
            <a:avLst/>
            <a:gdLst/>
            <a:ahLst/>
            <a:cxnLst/>
            <a:rect l="l" t="t" r="r" b="b"/>
            <a:pathLst>
              <a:path w="12729807" h="4510199">
                <a:moveTo>
                  <a:pt x="0" y="0"/>
                </a:moveTo>
                <a:lnTo>
                  <a:pt x="12729807" y="0"/>
                </a:lnTo>
                <a:lnTo>
                  <a:pt x="12729807" y="4510199"/>
                </a:lnTo>
                <a:lnTo>
                  <a:pt x="0" y="45101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57662" y="887664"/>
            <a:ext cx="6211801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Login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3211" y="3310512"/>
            <a:ext cx="9224367" cy="1481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Use your email address and member number to log in.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Ensure you have your membership number handy.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38955" y="-88241"/>
            <a:ext cx="15118279" cy="3185392"/>
            <a:chOff x="0" y="0"/>
            <a:chExt cx="1216146" cy="25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53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731632" y="3182653"/>
            <a:ext cx="8637544" cy="6702075"/>
          </a:xfrm>
          <a:custGeom>
            <a:avLst/>
            <a:gdLst/>
            <a:ahLst/>
            <a:cxnLst/>
            <a:rect l="l" t="t" r="r" b="b"/>
            <a:pathLst>
              <a:path w="8637544" h="6702075">
                <a:moveTo>
                  <a:pt x="0" y="0"/>
                </a:moveTo>
                <a:lnTo>
                  <a:pt x="8637544" y="0"/>
                </a:lnTo>
                <a:lnTo>
                  <a:pt x="8637544" y="6702076"/>
                </a:lnTo>
                <a:lnTo>
                  <a:pt x="0" y="6702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3274" y="228105"/>
            <a:ext cx="6211801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Join Dept/Post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8839" y="3813660"/>
            <a:ext cx="6872984" cy="1481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Click on "Dept/Post Join" to begin the membership process.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38955" y="-88241"/>
            <a:ext cx="15118279" cy="3185392"/>
            <a:chOff x="0" y="0"/>
            <a:chExt cx="1216146" cy="25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53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000494" y="3097151"/>
            <a:ext cx="9981885" cy="6397279"/>
          </a:xfrm>
          <a:custGeom>
            <a:avLst/>
            <a:gdLst/>
            <a:ahLst/>
            <a:cxnLst/>
            <a:rect l="l" t="t" r="r" b="b"/>
            <a:pathLst>
              <a:path w="9981885" h="6397279">
                <a:moveTo>
                  <a:pt x="0" y="0"/>
                </a:moveTo>
                <a:lnTo>
                  <a:pt x="9981886" y="0"/>
                </a:lnTo>
                <a:lnTo>
                  <a:pt x="9981886" y="6397279"/>
                </a:lnTo>
                <a:lnTo>
                  <a:pt x="0" y="639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1759289" y="4795493"/>
            <a:ext cx="5077708" cy="164462"/>
            <a:chOff x="0" y="0"/>
            <a:chExt cx="1337339" cy="433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37339" cy="43315"/>
            </a:xfrm>
            <a:custGeom>
              <a:avLst/>
              <a:gdLst/>
              <a:ahLst/>
              <a:cxnLst/>
              <a:rect l="l" t="t" r="r" b="b"/>
              <a:pathLst>
                <a:path w="1337339" h="43315">
                  <a:moveTo>
                    <a:pt x="0" y="0"/>
                  </a:moveTo>
                  <a:lnTo>
                    <a:pt x="1337339" y="0"/>
                  </a:lnTo>
                  <a:lnTo>
                    <a:pt x="1337339" y="43315"/>
                  </a:lnTo>
                  <a:lnTo>
                    <a:pt x="0" y="43315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37339" cy="81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73274" y="866280"/>
            <a:ext cx="6211801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Fill in Info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8839" y="3813660"/>
            <a:ext cx="6872984" cy="445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Fill out the following required fields:</a:t>
            </a: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First Name</a:t>
            </a: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Last Name</a:t>
            </a: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Gender</a:t>
            </a: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Date of Birth</a:t>
            </a: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Mailing Address</a:t>
            </a: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Primary Number</a:t>
            </a: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Primary Email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1759289" y="4991100"/>
            <a:ext cx="664012" cy="152400"/>
            <a:chOff x="0" y="0"/>
            <a:chExt cx="174884" cy="401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4884" cy="40138"/>
            </a:xfrm>
            <a:custGeom>
              <a:avLst/>
              <a:gdLst/>
              <a:ahLst/>
              <a:cxnLst/>
              <a:rect l="l" t="t" r="r" b="b"/>
              <a:pathLst>
                <a:path w="174884" h="40138">
                  <a:moveTo>
                    <a:pt x="0" y="0"/>
                  </a:moveTo>
                  <a:lnTo>
                    <a:pt x="174884" y="0"/>
                  </a:lnTo>
                  <a:lnTo>
                    <a:pt x="174884" y="40138"/>
                  </a:lnTo>
                  <a:lnTo>
                    <a:pt x="0" y="40138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74884" cy="7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47883" y="4991100"/>
            <a:ext cx="664012" cy="152400"/>
            <a:chOff x="0" y="0"/>
            <a:chExt cx="174884" cy="4013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4884" cy="40138"/>
            </a:xfrm>
            <a:custGeom>
              <a:avLst/>
              <a:gdLst/>
              <a:ahLst/>
              <a:cxnLst/>
              <a:rect l="l" t="t" r="r" b="b"/>
              <a:pathLst>
                <a:path w="174884" h="40138">
                  <a:moveTo>
                    <a:pt x="0" y="0"/>
                  </a:moveTo>
                  <a:lnTo>
                    <a:pt x="174884" y="0"/>
                  </a:lnTo>
                  <a:lnTo>
                    <a:pt x="174884" y="40138"/>
                  </a:lnTo>
                  <a:lnTo>
                    <a:pt x="0" y="40138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74884" cy="7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911689" y="5728438"/>
            <a:ext cx="2617111" cy="172228"/>
            <a:chOff x="0" y="0"/>
            <a:chExt cx="689280" cy="453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89280" cy="45361"/>
            </a:xfrm>
            <a:custGeom>
              <a:avLst/>
              <a:gdLst/>
              <a:ahLst/>
              <a:cxnLst/>
              <a:rect l="l" t="t" r="r" b="b"/>
              <a:pathLst>
                <a:path w="689280" h="45361">
                  <a:moveTo>
                    <a:pt x="0" y="0"/>
                  </a:moveTo>
                  <a:lnTo>
                    <a:pt x="689280" y="0"/>
                  </a:lnTo>
                  <a:lnTo>
                    <a:pt x="689280" y="45361"/>
                  </a:lnTo>
                  <a:lnTo>
                    <a:pt x="0" y="45361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689280" cy="83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053252" y="7267940"/>
            <a:ext cx="829051" cy="172228"/>
            <a:chOff x="0" y="0"/>
            <a:chExt cx="218351" cy="453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8351" cy="45361"/>
            </a:xfrm>
            <a:custGeom>
              <a:avLst/>
              <a:gdLst/>
              <a:ahLst/>
              <a:cxnLst/>
              <a:rect l="l" t="t" r="r" b="b"/>
              <a:pathLst>
                <a:path w="218351" h="45361">
                  <a:moveTo>
                    <a:pt x="0" y="0"/>
                  </a:moveTo>
                  <a:lnTo>
                    <a:pt x="218351" y="0"/>
                  </a:lnTo>
                  <a:lnTo>
                    <a:pt x="218351" y="45361"/>
                  </a:lnTo>
                  <a:lnTo>
                    <a:pt x="0" y="45361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18351" cy="83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315794" y="7267940"/>
            <a:ext cx="1943506" cy="172228"/>
            <a:chOff x="0" y="0"/>
            <a:chExt cx="511870" cy="453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11870" cy="45361"/>
            </a:xfrm>
            <a:custGeom>
              <a:avLst/>
              <a:gdLst/>
              <a:ahLst/>
              <a:cxnLst/>
              <a:rect l="l" t="t" r="r" b="b"/>
              <a:pathLst>
                <a:path w="511870" h="45361">
                  <a:moveTo>
                    <a:pt x="0" y="0"/>
                  </a:moveTo>
                  <a:lnTo>
                    <a:pt x="511870" y="0"/>
                  </a:lnTo>
                  <a:lnTo>
                    <a:pt x="511870" y="45361"/>
                  </a:lnTo>
                  <a:lnTo>
                    <a:pt x="0" y="45361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511870" cy="83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38955" y="-88241"/>
            <a:ext cx="15118279" cy="3185392"/>
            <a:chOff x="0" y="0"/>
            <a:chExt cx="1216146" cy="25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53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59289" y="4795493"/>
            <a:ext cx="5077708" cy="164462"/>
            <a:chOff x="0" y="0"/>
            <a:chExt cx="1337339" cy="433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7339" cy="43315"/>
            </a:xfrm>
            <a:custGeom>
              <a:avLst/>
              <a:gdLst/>
              <a:ahLst/>
              <a:cxnLst/>
              <a:rect l="l" t="t" r="r" b="b"/>
              <a:pathLst>
                <a:path w="1337339" h="43315">
                  <a:moveTo>
                    <a:pt x="0" y="0"/>
                  </a:moveTo>
                  <a:lnTo>
                    <a:pt x="1337339" y="0"/>
                  </a:lnTo>
                  <a:lnTo>
                    <a:pt x="1337339" y="43315"/>
                  </a:lnTo>
                  <a:lnTo>
                    <a:pt x="0" y="43315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37339" cy="81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59289" y="4991100"/>
            <a:ext cx="664012" cy="152400"/>
            <a:chOff x="0" y="0"/>
            <a:chExt cx="174884" cy="401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4884" cy="40138"/>
            </a:xfrm>
            <a:custGeom>
              <a:avLst/>
              <a:gdLst/>
              <a:ahLst/>
              <a:cxnLst/>
              <a:rect l="l" t="t" r="r" b="b"/>
              <a:pathLst>
                <a:path w="174884" h="40138">
                  <a:moveTo>
                    <a:pt x="0" y="0"/>
                  </a:moveTo>
                  <a:lnTo>
                    <a:pt x="174884" y="0"/>
                  </a:lnTo>
                  <a:lnTo>
                    <a:pt x="174884" y="40138"/>
                  </a:lnTo>
                  <a:lnTo>
                    <a:pt x="0" y="40138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4884" cy="7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47883" y="4991100"/>
            <a:ext cx="664012" cy="152400"/>
            <a:chOff x="0" y="0"/>
            <a:chExt cx="174884" cy="401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4884" cy="40138"/>
            </a:xfrm>
            <a:custGeom>
              <a:avLst/>
              <a:gdLst/>
              <a:ahLst/>
              <a:cxnLst/>
              <a:rect l="l" t="t" r="r" b="b"/>
              <a:pathLst>
                <a:path w="174884" h="40138">
                  <a:moveTo>
                    <a:pt x="0" y="0"/>
                  </a:moveTo>
                  <a:lnTo>
                    <a:pt x="174884" y="0"/>
                  </a:lnTo>
                  <a:lnTo>
                    <a:pt x="174884" y="40138"/>
                  </a:lnTo>
                  <a:lnTo>
                    <a:pt x="0" y="40138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74884" cy="7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11689" y="5728438"/>
            <a:ext cx="2617111" cy="172228"/>
            <a:chOff x="0" y="0"/>
            <a:chExt cx="689280" cy="453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89280" cy="45361"/>
            </a:xfrm>
            <a:custGeom>
              <a:avLst/>
              <a:gdLst/>
              <a:ahLst/>
              <a:cxnLst/>
              <a:rect l="l" t="t" r="r" b="b"/>
              <a:pathLst>
                <a:path w="689280" h="45361">
                  <a:moveTo>
                    <a:pt x="0" y="0"/>
                  </a:moveTo>
                  <a:lnTo>
                    <a:pt x="689280" y="0"/>
                  </a:lnTo>
                  <a:lnTo>
                    <a:pt x="689280" y="45361"/>
                  </a:lnTo>
                  <a:lnTo>
                    <a:pt x="0" y="45361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89280" cy="83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053252" y="7267940"/>
            <a:ext cx="829051" cy="172228"/>
            <a:chOff x="0" y="0"/>
            <a:chExt cx="218351" cy="453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8351" cy="45361"/>
            </a:xfrm>
            <a:custGeom>
              <a:avLst/>
              <a:gdLst/>
              <a:ahLst/>
              <a:cxnLst/>
              <a:rect l="l" t="t" r="r" b="b"/>
              <a:pathLst>
                <a:path w="218351" h="45361">
                  <a:moveTo>
                    <a:pt x="0" y="0"/>
                  </a:moveTo>
                  <a:lnTo>
                    <a:pt x="218351" y="0"/>
                  </a:lnTo>
                  <a:lnTo>
                    <a:pt x="218351" y="45361"/>
                  </a:lnTo>
                  <a:lnTo>
                    <a:pt x="0" y="45361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18351" cy="83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315794" y="7267940"/>
            <a:ext cx="1943506" cy="172228"/>
            <a:chOff x="0" y="0"/>
            <a:chExt cx="511870" cy="453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11870" cy="45361"/>
            </a:xfrm>
            <a:custGeom>
              <a:avLst/>
              <a:gdLst/>
              <a:ahLst/>
              <a:cxnLst/>
              <a:rect l="l" t="t" r="r" b="b"/>
              <a:pathLst>
                <a:path w="511870" h="45361">
                  <a:moveTo>
                    <a:pt x="0" y="0"/>
                  </a:moveTo>
                  <a:lnTo>
                    <a:pt x="511870" y="0"/>
                  </a:lnTo>
                  <a:lnTo>
                    <a:pt x="511870" y="45361"/>
                  </a:lnTo>
                  <a:lnTo>
                    <a:pt x="0" y="45361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11870" cy="83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7788862" y="3422729"/>
            <a:ext cx="10186882" cy="6263125"/>
          </a:xfrm>
          <a:custGeom>
            <a:avLst/>
            <a:gdLst/>
            <a:ahLst/>
            <a:cxnLst/>
            <a:rect l="l" t="t" r="r" b="b"/>
            <a:pathLst>
              <a:path w="10186882" h="6263125">
                <a:moveTo>
                  <a:pt x="0" y="0"/>
                </a:moveTo>
                <a:lnTo>
                  <a:pt x="10186882" y="0"/>
                </a:lnTo>
                <a:lnTo>
                  <a:pt x="10186882" y="6263125"/>
                </a:lnTo>
                <a:lnTo>
                  <a:pt x="0" y="6263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773274" y="228105"/>
            <a:ext cx="6211801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Service Info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8839" y="3813660"/>
            <a:ext cx="6872984" cy="395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Enter your service information.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Use the format mm/dd/yyyy for dates.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Click "Continue" after entering the information.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38955" y="-88241"/>
            <a:ext cx="15118279" cy="3185392"/>
            <a:chOff x="0" y="0"/>
            <a:chExt cx="1216146" cy="25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53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59289" y="4795493"/>
            <a:ext cx="5077708" cy="164462"/>
            <a:chOff x="0" y="0"/>
            <a:chExt cx="1337339" cy="433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7339" cy="43315"/>
            </a:xfrm>
            <a:custGeom>
              <a:avLst/>
              <a:gdLst/>
              <a:ahLst/>
              <a:cxnLst/>
              <a:rect l="l" t="t" r="r" b="b"/>
              <a:pathLst>
                <a:path w="1337339" h="43315">
                  <a:moveTo>
                    <a:pt x="0" y="0"/>
                  </a:moveTo>
                  <a:lnTo>
                    <a:pt x="1337339" y="0"/>
                  </a:lnTo>
                  <a:lnTo>
                    <a:pt x="1337339" y="43315"/>
                  </a:lnTo>
                  <a:lnTo>
                    <a:pt x="0" y="43315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37339" cy="81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59289" y="4991100"/>
            <a:ext cx="664012" cy="152400"/>
            <a:chOff x="0" y="0"/>
            <a:chExt cx="174884" cy="401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4884" cy="40138"/>
            </a:xfrm>
            <a:custGeom>
              <a:avLst/>
              <a:gdLst/>
              <a:ahLst/>
              <a:cxnLst/>
              <a:rect l="l" t="t" r="r" b="b"/>
              <a:pathLst>
                <a:path w="174884" h="40138">
                  <a:moveTo>
                    <a:pt x="0" y="0"/>
                  </a:moveTo>
                  <a:lnTo>
                    <a:pt x="174884" y="0"/>
                  </a:lnTo>
                  <a:lnTo>
                    <a:pt x="174884" y="40138"/>
                  </a:lnTo>
                  <a:lnTo>
                    <a:pt x="0" y="40138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4884" cy="7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47883" y="4991100"/>
            <a:ext cx="664012" cy="152400"/>
            <a:chOff x="0" y="0"/>
            <a:chExt cx="174884" cy="401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4884" cy="40138"/>
            </a:xfrm>
            <a:custGeom>
              <a:avLst/>
              <a:gdLst/>
              <a:ahLst/>
              <a:cxnLst/>
              <a:rect l="l" t="t" r="r" b="b"/>
              <a:pathLst>
                <a:path w="174884" h="40138">
                  <a:moveTo>
                    <a:pt x="0" y="0"/>
                  </a:moveTo>
                  <a:lnTo>
                    <a:pt x="174884" y="0"/>
                  </a:lnTo>
                  <a:lnTo>
                    <a:pt x="174884" y="40138"/>
                  </a:lnTo>
                  <a:lnTo>
                    <a:pt x="0" y="40138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74884" cy="7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11689" y="5728438"/>
            <a:ext cx="2617111" cy="172228"/>
            <a:chOff x="0" y="0"/>
            <a:chExt cx="689280" cy="453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89280" cy="45361"/>
            </a:xfrm>
            <a:custGeom>
              <a:avLst/>
              <a:gdLst/>
              <a:ahLst/>
              <a:cxnLst/>
              <a:rect l="l" t="t" r="r" b="b"/>
              <a:pathLst>
                <a:path w="689280" h="45361">
                  <a:moveTo>
                    <a:pt x="0" y="0"/>
                  </a:moveTo>
                  <a:lnTo>
                    <a:pt x="689280" y="0"/>
                  </a:lnTo>
                  <a:lnTo>
                    <a:pt x="689280" y="45361"/>
                  </a:lnTo>
                  <a:lnTo>
                    <a:pt x="0" y="45361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89280" cy="83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053252" y="7267940"/>
            <a:ext cx="829051" cy="172228"/>
            <a:chOff x="0" y="0"/>
            <a:chExt cx="218351" cy="453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8351" cy="45361"/>
            </a:xfrm>
            <a:custGeom>
              <a:avLst/>
              <a:gdLst/>
              <a:ahLst/>
              <a:cxnLst/>
              <a:rect l="l" t="t" r="r" b="b"/>
              <a:pathLst>
                <a:path w="218351" h="45361">
                  <a:moveTo>
                    <a:pt x="0" y="0"/>
                  </a:moveTo>
                  <a:lnTo>
                    <a:pt x="218351" y="0"/>
                  </a:lnTo>
                  <a:lnTo>
                    <a:pt x="218351" y="45361"/>
                  </a:lnTo>
                  <a:lnTo>
                    <a:pt x="0" y="45361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18351" cy="83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7568299" y="3433396"/>
            <a:ext cx="10462314" cy="5930346"/>
          </a:xfrm>
          <a:custGeom>
            <a:avLst/>
            <a:gdLst/>
            <a:ahLst/>
            <a:cxnLst/>
            <a:rect l="l" t="t" r="r" b="b"/>
            <a:pathLst>
              <a:path w="10462314" h="5930346">
                <a:moveTo>
                  <a:pt x="0" y="0"/>
                </a:moveTo>
                <a:lnTo>
                  <a:pt x="10462313" y="0"/>
                </a:lnTo>
                <a:lnTo>
                  <a:pt x="10462313" y="5930346"/>
                </a:lnTo>
                <a:lnTo>
                  <a:pt x="0" y="5930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12715685" y="5556210"/>
            <a:ext cx="2534987" cy="172228"/>
            <a:chOff x="0" y="0"/>
            <a:chExt cx="667651" cy="4536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67651" cy="45361"/>
            </a:xfrm>
            <a:custGeom>
              <a:avLst/>
              <a:gdLst/>
              <a:ahLst/>
              <a:cxnLst/>
              <a:rect l="l" t="t" r="r" b="b"/>
              <a:pathLst>
                <a:path w="667651" h="45361">
                  <a:moveTo>
                    <a:pt x="0" y="0"/>
                  </a:moveTo>
                  <a:lnTo>
                    <a:pt x="667651" y="0"/>
                  </a:lnTo>
                  <a:lnTo>
                    <a:pt x="667651" y="45361"/>
                  </a:lnTo>
                  <a:lnTo>
                    <a:pt x="0" y="45361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667651" cy="83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773274" y="866280"/>
            <a:ext cx="6211801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Package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8839" y="3813660"/>
            <a:ext cx="6872984" cy="3462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Select a membership package: Annual or Life by age.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Click "Add Membership" to proceed.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D39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38955" y="-88241"/>
            <a:ext cx="15118279" cy="3185392"/>
            <a:chOff x="0" y="0"/>
            <a:chExt cx="1216146" cy="25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53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59289" y="4991100"/>
            <a:ext cx="664012" cy="152400"/>
            <a:chOff x="0" y="0"/>
            <a:chExt cx="174884" cy="401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4884" cy="40138"/>
            </a:xfrm>
            <a:custGeom>
              <a:avLst/>
              <a:gdLst/>
              <a:ahLst/>
              <a:cxnLst/>
              <a:rect l="l" t="t" r="r" b="b"/>
              <a:pathLst>
                <a:path w="174884" h="40138">
                  <a:moveTo>
                    <a:pt x="0" y="0"/>
                  </a:moveTo>
                  <a:lnTo>
                    <a:pt x="174884" y="0"/>
                  </a:lnTo>
                  <a:lnTo>
                    <a:pt x="174884" y="40138"/>
                  </a:lnTo>
                  <a:lnTo>
                    <a:pt x="0" y="40138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4884" cy="7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47883" y="4991100"/>
            <a:ext cx="664012" cy="152400"/>
            <a:chOff x="0" y="0"/>
            <a:chExt cx="174884" cy="401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4884" cy="40138"/>
            </a:xfrm>
            <a:custGeom>
              <a:avLst/>
              <a:gdLst/>
              <a:ahLst/>
              <a:cxnLst/>
              <a:rect l="l" t="t" r="r" b="b"/>
              <a:pathLst>
                <a:path w="174884" h="40138">
                  <a:moveTo>
                    <a:pt x="0" y="0"/>
                  </a:moveTo>
                  <a:lnTo>
                    <a:pt x="174884" y="0"/>
                  </a:lnTo>
                  <a:lnTo>
                    <a:pt x="174884" y="40138"/>
                  </a:lnTo>
                  <a:lnTo>
                    <a:pt x="0" y="40138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4884" cy="7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911689" y="5728438"/>
            <a:ext cx="2617111" cy="172228"/>
            <a:chOff x="0" y="0"/>
            <a:chExt cx="689280" cy="453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89280" cy="45361"/>
            </a:xfrm>
            <a:custGeom>
              <a:avLst/>
              <a:gdLst/>
              <a:ahLst/>
              <a:cxnLst/>
              <a:rect l="l" t="t" r="r" b="b"/>
              <a:pathLst>
                <a:path w="689280" h="45361">
                  <a:moveTo>
                    <a:pt x="0" y="0"/>
                  </a:moveTo>
                  <a:lnTo>
                    <a:pt x="689280" y="0"/>
                  </a:lnTo>
                  <a:lnTo>
                    <a:pt x="689280" y="45361"/>
                  </a:lnTo>
                  <a:lnTo>
                    <a:pt x="0" y="45361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89280" cy="83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053252" y="7267940"/>
            <a:ext cx="829051" cy="172228"/>
            <a:chOff x="0" y="0"/>
            <a:chExt cx="218351" cy="453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8351" cy="45361"/>
            </a:xfrm>
            <a:custGeom>
              <a:avLst/>
              <a:gdLst/>
              <a:ahLst/>
              <a:cxnLst/>
              <a:rect l="l" t="t" r="r" b="b"/>
              <a:pathLst>
                <a:path w="218351" h="45361">
                  <a:moveTo>
                    <a:pt x="0" y="0"/>
                  </a:moveTo>
                  <a:lnTo>
                    <a:pt x="218351" y="0"/>
                  </a:lnTo>
                  <a:lnTo>
                    <a:pt x="218351" y="45361"/>
                  </a:lnTo>
                  <a:lnTo>
                    <a:pt x="0" y="45361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18351" cy="83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715685" y="5556210"/>
            <a:ext cx="2534987" cy="172228"/>
            <a:chOff x="0" y="0"/>
            <a:chExt cx="667651" cy="453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7651" cy="45361"/>
            </a:xfrm>
            <a:custGeom>
              <a:avLst/>
              <a:gdLst/>
              <a:ahLst/>
              <a:cxnLst/>
              <a:rect l="l" t="t" r="r" b="b"/>
              <a:pathLst>
                <a:path w="667651" h="45361">
                  <a:moveTo>
                    <a:pt x="0" y="0"/>
                  </a:moveTo>
                  <a:lnTo>
                    <a:pt x="667651" y="0"/>
                  </a:lnTo>
                  <a:lnTo>
                    <a:pt x="667651" y="45361"/>
                  </a:lnTo>
                  <a:lnTo>
                    <a:pt x="0" y="45361"/>
                  </a:lnTo>
                  <a:close/>
                </a:path>
              </a:pathLst>
            </a:custGeom>
            <a:solidFill>
              <a:srgbClr val="FFDE59">
                <a:alpha val="45882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667651" cy="83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4358157" y="4327632"/>
            <a:ext cx="12398393" cy="5542092"/>
          </a:xfrm>
          <a:custGeom>
            <a:avLst/>
            <a:gdLst/>
            <a:ahLst/>
            <a:cxnLst/>
            <a:rect l="l" t="t" r="r" b="b"/>
            <a:pathLst>
              <a:path w="12398393" h="5542092">
                <a:moveTo>
                  <a:pt x="0" y="0"/>
                </a:moveTo>
                <a:lnTo>
                  <a:pt x="12398393" y="0"/>
                </a:lnTo>
                <a:lnTo>
                  <a:pt x="12398393" y="5542092"/>
                </a:lnTo>
                <a:lnTo>
                  <a:pt x="0" y="5542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773274" y="866280"/>
            <a:ext cx="6211801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Complete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03678" y="3409119"/>
            <a:ext cx="11597625" cy="98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Click "Done" to finalize your membership process.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Macintosh PowerPoint</Application>
  <PresentationFormat>Custom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TT Hoves Bold</vt:lpstr>
      <vt:lpstr>Helios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Company Profile Business Presentation in Red Maroon White Geometric Style</dc:title>
  <cp:lastModifiedBy>Steele, Jessica</cp:lastModifiedBy>
  <cp:revision>1</cp:revision>
  <dcterms:created xsi:type="dcterms:W3CDTF">2006-08-16T00:00:00Z</dcterms:created>
  <dcterms:modified xsi:type="dcterms:W3CDTF">2024-08-23T14:51:28Z</dcterms:modified>
  <dc:identifier>DAGNXCTYCyE</dc:identifier>
</cp:coreProperties>
</file>